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3" r:id="rId2"/>
    <p:sldId id="277" r:id="rId3"/>
    <p:sldId id="268" r:id="rId4"/>
    <p:sldId id="276" r:id="rId5"/>
    <p:sldId id="279" r:id="rId6"/>
    <p:sldId id="280" r:id="rId7"/>
    <p:sldId id="281" r:id="rId8"/>
    <p:sldId id="278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90" r:id="rId17"/>
    <p:sldId id="291" r:id="rId18"/>
    <p:sldId id="29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1" autoAdjust="0"/>
    <p:restoredTop sz="94694"/>
  </p:normalViewPr>
  <p:slideViewPr>
    <p:cSldViewPr snapToGrid="0">
      <p:cViewPr varScale="1">
        <p:scale>
          <a:sx n="121" d="100"/>
          <a:sy n="121" d="100"/>
        </p:scale>
        <p:origin x="6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FA6F6-BBB0-55F7-CB9E-A9CD3E4D48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F7E27A-3951-0683-5307-F727BB9A9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021AC-D315-D95E-7C50-A83A105213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5BC2B-31E2-8868-70B1-A62A3DE6C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3ED15A-DEB0-18B2-5055-9841BD021D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72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AAD2E-96FB-3155-B8D5-A891F347D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4E09FC-91E6-8FCF-5632-AECF4D1A09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FA3315-7119-BD4A-3B45-1B09966B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0478B-BC52-3EC8-ADCC-D98688245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ED948-B745-2726-7696-EB1222472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4849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BE4066-6F18-11F8-4964-F861F7E78A0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BA61BF-5F56-1EFC-4085-2D0D018142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8680A-8396-6768-7B0F-43CAAAB50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986471-E886-D901-8158-CADA73B76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EB27A-F334-6DA7-6AF8-8BE00554D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171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26397-11D4-FF2B-CABB-F2AF1BB45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159F9E-591B-9F1B-8C37-8EF4B24661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7CF243-A402-3B86-4D0F-8574C7137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1D6F60-D700-FE58-9B29-FEFE57D7B8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74E97-F521-2214-C122-F96070D38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3512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EA061-6EF0-A7B3-6F32-6E5670EE5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9406E-48A8-4FFF-2F33-F7292F59E9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50D4A-2223-6683-09A1-EACBCBE5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47DE8-AC21-9481-71E1-E465FD5E76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2FE1BD-0AC1-35D2-0CB2-4A7CEC1D3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140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5D201-C7EE-46A0-5A60-D499EA88B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14E6EE-5145-FC5F-6B60-035D32A143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1ECEF6-CE3B-6CD1-CA61-D35F822E9E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C34A0-21AA-24EA-2213-675C94437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9F73F3-DF0E-18BC-909C-89E9D0C80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8F9CFAF-AD5F-D5E0-79BC-466E215A0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1546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68F81-9DAA-4765-BFD2-71AA492E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E2F8B6-B76D-92B2-E2AE-07B45F7BD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990755-F5D9-0EC7-C8FC-627EA2D841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F2FC2-D311-15DA-D016-D6AB200EB5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F47C0-360B-AB5B-771D-5814FBD9700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AB03E3C-F8F8-3162-CF9F-5B8E99E3E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B546DC-11FE-3F59-464A-FF35E7A528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C9C79-3C08-B215-6E1B-9A452A0C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822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24B5F-F8FD-F35F-1C4C-A940F76EB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600311-0497-4BAA-D97E-A6AA9FC287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FBE86-CDD1-89D4-FC3C-D06334300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B234F3-F719-9AE8-2552-B2851D8783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6210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E1FB62D-6234-412E-B93E-0878694B9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591AD-42A1-A9D9-9274-D47A5EA69B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2D3DB-F686-70A5-F55B-828AC94E0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1830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DF070-2AF3-ADE3-09C4-8C58782B9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A24BC8-15A7-6916-4AB4-E263757439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09D959-3317-3089-C404-60F60E060D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02145-19ED-3C5F-176C-CD1353DFB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F239F6-1429-07F2-1D2A-296DB353A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0EC78-90FE-69FB-0923-D757386CE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481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72779-D41D-D088-02FE-BBEDA96E2B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B94BE1-F1FC-95B6-5A5A-1FEF7CB56F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13CAEB-27C3-3C5F-AC6F-F5DEF8D05F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CB1C1-EF8A-C8A9-55E7-2573DE23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24557-109E-124B-2E0F-836CC9A56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AEA02A-9D33-7262-624B-6364D3E82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863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ED32E16-1B70-5E77-BD49-DA94E701E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14322F-2201-AB54-2CE2-48CADB4618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38461C-76DA-6291-60F9-7415561D6B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19BEFA6-F0A8-4198-A1E9-DCFF4E6CAC2E}" type="datetimeFigureOut">
              <a:rPr lang="en-US" smtClean="0"/>
              <a:t>4/25/24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291CD3-8835-1437-5D70-7363C29A00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BD1F21-12F0-C133-C8D1-1BD46690E5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482D90C-7593-4D9E-ABE3-D2B55E38EE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5874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JjpIdqkRaU?feature=oembed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A8F6F25-BE74-1541-D512-7856CDDDC146}"/>
              </a:ext>
            </a:extLst>
          </p:cNvPr>
          <p:cNvSpPr/>
          <p:nvPr/>
        </p:nvSpPr>
        <p:spPr>
          <a:xfrm>
            <a:off x="5636712" y="837622"/>
            <a:ext cx="459288" cy="517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46A65E1-C28F-41BC-129C-84F70898F6EE}"/>
              </a:ext>
            </a:extLst>
          </p:cNvPr>
          <p:cNvSpPr/>
          <p:nvPr/>
        </p:nvSpPr>
        <p:spPr>
          <a:xfrm>
            <a:off x="3773216" y="4139654"/>
            <a:ext cx="4771694" cy="436297"/>
          </a:xfrm>
          <a:prstGeom prst="roundRect">
            <a:avLst>
              <a:gd name="adj" fmla="val 375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6DD29E6-938A-599D-E071-7D55D1FFD79A}"/>
              </a:ext>
            </a:extLst>
          </p:cNvPr>
          <p:cNvSpPr/>
          <p:nvPr/>
        </p:nvSpPr>
        <p:spPr>
          <a:xfrm>
            <a:off x="977185" y="1085834"/>
            <a:ext cx="10205545" cy="1628502"/>
          </a:xfrm>
          <a:prstGeom prst="roundRect">
            <a:avLst>
              <a:gd name="adj" fmla="val 375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F22150A-1715-3618-892B-0C5D78A794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4375" y="1085834"/>
            <a:ext cx="9942716" cy="1554480"/>
          </a:xfrm>
        </p:spPr>
        <p:txBody>
          <a:bodyPr anchor="ctr">
            <a:normAutofit/>
          </a:bodyPr>
          <a:lstStyle/>
          <a:p>
            <a:pPr algn="ctr"/>
            <a:r>
              <a:rPr lang="he-IL" sz="4800" dirty="0">
                <a:latin typeface="David" panose="020E0502060401010101" pitchFamily="34" charset="-79"/>
                <a:cs typeface="David" panose="020E0502060401010101" pitchFamily="34" charset="-79"/>
              </a:rPr>
              <a:t>מתוך תערוכת "מוזה" במכללת אורנים</a:t>
            </a:r>
            <a:br>
              <a:rPr lang="he-IL" sz="4800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4800" dirty="0">
                <a:latin typeface="David" panose="020E0502060401010101" pitchFamily="34" charset="-79"/>
                <a:cs typeface="David" panose="020E0502060401010101" pitchFamily="34" charset="-79"/>
              </a:rPr>
              <a:t>"לולא היו דלתות כלל"- תערוכה קבוצתית</a:t>
            </a:r>
            <a:endParaRPr lang="en-US" sz="48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1D0B3-16D7-A659-C2CC-E9082F3D5452}"/>
              </a:ext>
            </a:extLst>
          </p:cNvPr>
          <p:cNvSpPr txBox="1"/>
          <p:nvPr/>
        </p:nvSpPr>
        <p:spPr>
          <a:xfrm>
            <a:off x="3820513" y="4157747"/>
            <a:ext cx="4677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he-IL" sz="2000" dirty="0">
                <a:latin typeface="David" panose="020E0502060401010101" pitchFamily="34" charset="-79"/>
                <a:cs typeface="David" panose="020E0502060401010101" pitchFamily="34" charset="-79"/>
              </a:rPr>
              <a:t>מיטל סעדון, סדרת העבודות "שקופים" 2024</a:t>
            </a:r>
          </a:p>
        </p:txBody>
      </p:sp>
    </p:spTree>
    <p:extLst>
      <p:ext uri="{BB962C8B-B14F-4D97-AF65-F5344CB8AC3E}">
        <p14:creationId xmlns:p14="http://schemas.microsoft.com/office/powerpoint/2010/main" val="3839829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CE4253-DB88-45B8-EB76-8CC624108259}"/>
              </a:ext>
            </a:extLst>
          </p:cNvPr>
          <p:cNvSpPr/>
          <p:nvPr/>
        </p:nvSpPr>
        <p:spPr>
          <a:xfrm>
            <a:off x="5636712" y="837622"/>
            <a:ext cx="459288" cy="517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67133EE3-9051-EC64-B7C6-229E1837FE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14230" y="927236"/>
            <a:ext cx="3024217" cy="476643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4A3207C-994B-B02F-32BB-F966B9CC60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1" y="905902"/>
            <a:ext cx="3842257" cy="480909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E076E7-00EA-D925-C772-2BA63B3D6C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2297" y="927236"/>
            <a:ext cx="3188840" cy="47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54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drawing of a person&#10;&#10;Description automatically generated">
            <a:extLst>
              <a:ext uri="{FF2B5EF4-FFF2-40B4-BE49-F238E27FC236}">
                <a16:creationId xmlns:a16="http://schemas.microsoft.com/office/drawing/2014/main" id="{9FA6B1CD-EECC-40C3-8FA3-9A5C3ECE15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89" t="7804" r="12502" b="8710"/>
          <a:stretch/>
        </p:blipFill>
        <p:spPr>
          <a:xfrm>
            <a:off x="1538236" y="839593"/>
            <a:ext cx="3480499" cy="5178814"/>
          </a:xfrm>
          <a:prstGeom prst="rect">
            <a:avLst/>
          </a:prstGeom>
        </p:spPr>
      </p:pic>
      <p:pic>
        <p:nvPicPr>
          <p:cNvPr id="3" name="Picture 2" descr="A drawing of a baby and a child&#10;&#10;Description automatically generated">
            <a:extLst>
              <a:ext uri="{FF2B5EF4-FFF2-40B4-BE49-F238E27FC236}">
                <a16:creationId xmlns:a16="http://schemas.microsoft.com/office/drawing/2014/main" id="{5C9F3625-2C37-AA84-430B-CF87691387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8" t="10712" r="11475" b="7630"/>
          <a:stretch/>
        </p:blipFill>
        <p:spPr>
          <a:xfrm>
            <a:off x="6966533" y="837622"/>
            <a:ext cx="3974736" cy="512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48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A58974D-5CE6-4260-47F3-C63D2BC3F0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696" y="691352"/>
            <a:ext cx="4358624" cy="547529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5129F11-D3A0-9D49-D92A-00024E1A33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472" y="691352"/>
            <a:ext cx="4177832" cy="5475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9901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03465E5-BC73-D2AF-D51B-419B1F2D8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271" y="773907"/>
            <a:ext cx="3910428" cy="531018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04076CB-4873-0322-03F3-4C6D17080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303" y="773917"/>
            <a:ext cx="3775392" cy="5293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203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A114432-9733-8D61-8538-F6E20AF91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9027" y="731560"/>
            <a:ext cx="3850729" cy="53948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8564DA-66E2-36FA-914B-A6E814415C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9774" y="731560"/>
            <a:ext cx="3813199" cy="539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690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CE4253-DB88-45B8-EB76-8CC624108259}"/>
              </a:ext>
            </a:extLst>
          </p:cNvPr>
          <p:cNvSpPr/>
          <p:nvPr/>
        </p:nvSpPr>
        <p:spPr>
          <a:xfrm>
            <a:off x="5636712" y="837622"/>
            <a:ext cx="459288" cy="517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 descr="A drawing of a person on a piece of paper&#10;&#10;Description automatically generated">
            <a:extLst>
              <a:ext uri="{FF2B5EF4-FFF2-40B4-BE49-F238E27FC236}">
                <a16:creationId xmlns:a16="http://schemas.microsoft.com/office/drawing/2014/main" id="{B2ED2926-D348-7467-4AC2-3B7641A7863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60" t="16868" r="12551" b="16775"/>
          <a:stretch/>
        </p:blipFill>
        <p:spPr>
          <a:xfrm>
            <a:off x="744957" y="1642664"/>
            <a:ext cx="3096712" cy="3572671"/>
          </a:xfrm>
          <a:prstGeom prst="rect">
            <a:avLst/>
          </a:prstGeom>
        </p:spPr>
      </p:pic>
      <p:pic>
        <p:nvPicPr>
          <p:cNvPr id="3" name="Picture 2" descr="A piece of paper with a drawing of a baby&#10;&#10;Description automatically generated">
            <a:extLst>
              <a:ext uri="{FF2B5EF4-FFF2-40B4-BE49-F238E27FC236}">
                <a16:creationId xmlns:a16="http://schemas.microsoft.com/office/drawing/2014/main" id="{8A5B2010-461D-0C11-87D0-6A823BB197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9" t="10491" r="13411" b="11510"/>
          <a:stretch/>
        </p:blipFill>
        <p:spPr>
          <a:xfrm>
            <a:off x="4109614" y="945657"/>
            <a:ext cx="3702967" cy="4962741"/>
          </a:xfrm>
          <a:prstGeom prst="rect">
            <a:avLst/>
          </a:prstGeom>
        </p:spPr>
      </p:pic>
      <p:pic>
        <p:nvPicPr>
          <p:cNvPr id="4" name="Picture 3" descr="A drawing of a bird on a piece of paper&#10;&#10;Description automatically generated">
            <a:extLst>
              <a:ext uri="{FF2B5EF4-FFF2-40B4-BE49-F238E27FC236}">
                <a16:creationId xmlns:a16="http://schemas.microsoft.com/office/drawing/2014/main" id="{EB2D9B15-6A21-599A-791A-D59F4755C30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95" t="16748" r="16740" b="13349"/>
          <a:stretch/>
        </p:blipFill>
        <p:spPr>
          <a:xfrm>
            <a:off x="8080526" y="945657"/>
            <a:ext cx="3411230" cy="49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4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215730A8-D55E-CE99-3636-E4F5C6613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155" y="856535"/>
            <a:ext cx="3849946" cy="51449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5AF870-902C-5FFA-F7F7-3233BBCE6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1901" y="856536"/>
            <a:ext cx="3808744" cy="5144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019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2273C1B-2760-D1E6-BF39-C99234F0C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701" y="885457"/>
            <a:ext cx="3616587" cy="508706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E1E650-E9AC-6A05-3A52-9A1B295CD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7629" y="923572"/>
            <a:ext cx="3618939" cy="5010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9514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CE4253-DB88-45B8-EB76-8CC624108259}"/>
              </a:ext>
            </a:extLst>
          </p:cNvPr>
          <p:cNvSpPr/>
          <p:nvPr/>
        </p:nvSpPr>
        <p:spPr>
          <a:xfrm>
            <a:off x="5636712" y="837622"/>
            <a:ext cx="459288" cy="517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69988B4-0408-57BD-F98B-E50388521583}"/>
              </a:ext>
            </a:extLst>
          </p:cNvPr>
          <p:cNvSpPr/>
          <p:nvPr/>
        </p:nvSpPr>
        <p:spPr>
          <a:xfrm>
            <a:off x="3710153" y="924852"/>
            <a:ext cx="4771694" cy="436297"/>
          </a:xfrm>
          <a:prstGeom prst="roundRect">
            <a:avLst>
              <a:gd name="adj" fmla="val 3759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1" eaLnBrk="1" latinLnBrk="0" hangingPunct="1"/>
            <a:endParaRPr lang="en-I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167269A-1BF4-F5F0-DCE7-FFFD520B8B60}"/>
              </a:ext>
            </a:extLst>
          </p:cNvPr>
          <p:cNvSpPr txBox="1"/>
          <p:nvPr/>
        </p:nvSpPr>
        <p:spPr>
          <a:xfrm>
            <a:off x="3757450" y="942945"/>
            <a:ext cx="46771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None/>
            </a:pPr>
            <a:r>
              <a:rPr lang="he-IL" sz="2000" dirty="0">
                <a:latin typeface="David" panose="020E0502060401010101" pitchFamily="34" charset="-79"/>
                <a:cs typeface="David" panose="020E0502060401010101" pitchFamily="34" charset="-79"/>
              </a:rPr>
              <a:t>קישור לסרט של התערוכה באורנים:</a:t>
            </a:r>
          </a:p>
        </p:txBody>
      </p:sp>
      <p:pic>
        <p:nvPicPr>
          <p:cNvPr id="6" name="Online Media 5" descr="'לולא היו דלתות בכלל' - תערוכות מוזה 42​ מכללת אורנים">
            <a:hlinkClick r:id="" action="ppaction://media"/>
            <a:extLst>
              <a:ext uri="{FF2B5EF4-FFF2-40B4-BE49-F238E27FC236}">
                <a16:creationId xmlns:a16="http://schemas.microsoft.com/office/drawing/2014/main" id="{370726EE-1AEE-60CE-2053-45E87749C42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639710" y="1745052"/>
            <a:ext cx="6880496" cy="3887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0609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4" descr="A wall with drawings on it&#10;&#10;Description automatically generated">
            <a:extLst>
              <a:ext uri="{FF2B5EF4-FFF2-40B4-BE49-F238E27FC236}">
                <a16:creationId xmlns:a16="http://schemas.microsoft.com/office/drawing/2014/main" id="{CD3DAB7B-CC1B-5189-0898-EBC433D7C3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111" b="15575"/>
          <a:stretch/>
        </p:blipFill>
        <p:spPr>
          <a:xfrm>
            <a:off x="838199" y="735153"/>
            <a:ext cx="10515602" cy="5387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490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89E6BF-B672-B1FC-E409-B8B0D6FF62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943" t="4417" r="7156" b="11074"/>
          <a:stretch/>
        </p:blipFill>
        <p:spPr>
          <a:xfrm>
            <a:off x="1627367" y="643466"/>
            <a:ext cx="3326915" cy="557106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B7CA2682-DB9D-5F32-5130-3E2B332170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09" t="8056" r="5964" b="16366"/>
          <a:stretch/>
        </p:blipFill>
        <p:spPr>
          <a:xfrm>
            <a:off x="7267772" y="643467"/>
            <a:ext cx="3266805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1821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4" descr="A door with a drawing of a balloon and a balloon on it&#10;&#10;Description automatically generated">
            <a:extLst>
              <a:ext uri="{FF2B5EF4-FFF2-40B4-BE49-F238E27FC236}">
                <a16:creationId xmlns:a16="http://schemas.microsoft.com/office/drawing/2014/main" id="{10767741-4DF0-6E02-B697-D34D240C67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88" t="4974" r="10943"/>
          <a:stretch/>
        </p:blipFill>
        <p:spPr>
          <a:xfrm>
            <a:off x="1688285" y="823743"/>
            <a:ext cx="3180401" cy="5174873"/>
          </a:xfrm>
        </p:spPr>
      </p:pic>
      <p:pic>
        <p:nvPicPr>
          <p:cNvPr id="7" name="Picture 6" descr="A door with drawings on it&#10;&#10;Description automatically generated">
            <a:extLst>
              <a:ext uri="{FF2B5EF4-FFF2-40B4-BE49-F238E27FC236}">
                <a16:creationId xmlns:a16="http://schemas.microsoft.com/office/drawing/2014/main" id="{A7F9539E-1F2C-A60C-7727-F15D54C8B1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95" r="6374" b="1620"/>
          <a:stretch/>
        </p:blipFill>
        <p:spPr>
          <a:xfrm>
            <a:off x="6473692" y="823743"/>
            <a:ext cx="4847562" cy="518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470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CE4253-DB88-45B8-EB76-8CC624108259}"/>
              </a:ext>
            </a:extLst>
          </p:cNvPr>
          <p:cNvSpPr/>
          <p:nvPr/>
        </p:nvSpPr>
        <p:spPr>
          <a:xfrm>
            <a:off x="5636712" y="837622"/>
            <a:ext cx="459288" cy="517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 descr="A room with art on the wall&#10;&#10;Description automatically generated">
            <a:extLst>
              <a:ext uri="{FF2B5EF4-FFF2-40B4-BE49-F238E27FC236}">
                <a16:creationId xmlns:a16="http://schemas.microsoft.com/office/drawing/2014/main" id="{0244482E-863F-EBE9-4451-725AECC3E7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421" b="7235"/>
          <a:stretch/>
        </p:blipFill>
        <p:spPr>
          <a:xfrm>
            <a:off x="1280487" y="597561"/>
            <a:ext cx="9631026" cy="5658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73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CE4253-DB88-45B8-EB76-8CC624108259}"/>
              </a:ext>
            </a:extLst>
          </p:cNvPr>
          <p:cNvSpPr/>
          <p:nvPr/>
        </p:nvSpPr>
        <p:spPr>
          <a:xfrm>
            <a:off x="5636712" y="837622"/>
            <a:ext cx="459288" cy="517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3131897E-1552-381A-1256-0A85D2F836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22" t="21249" r="6997" b="41734"/>
          <a:stretch/>
        </p:blipFill>
        <p:spPr>
          <a:xfrm>
            <a:off x="827255" y="837622"/>
            <a:ext cx="10569575" cy="3236912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359D9E0D-8B1A-AFF7-1293-B73F4AC14AB5}"/>
              </a:ext>
            </a:extLst>
          </p:cNvPr>
          <p:cNvSpPr txBox="1">
            <a:spLocks/>
          </p:cNvSpPr>
          <p:nvPr/>
        </p:nvSpPr>
        <p:spPr>
          <a:xfrm>
            <a:off x="2252830" y="5015597"/>
            <a:ext cx="9144000" cy="6994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rtl="1"/>
            <a: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  <a:t>מתוך סדרת "הפועלים", 2023</a:t>
            </a:r>
            <a:b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</a:br>
            <a: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  <a:t>עט, טיפקס, טוש אקרילי ומדבקות על נייר </a:t>
            </a:r>
            <a:r>
              <a:rPr lang="en-US" sz="1600" dirty="0">
                <a:latin typeface="David" panose="020E0502060401010101" pitchFamily="34" charset="-79"/>
                <a:cs typeface="David" panose="020E0502060401010101" pitchFamily="34" charset="-79"/>
              </a:rPr>
              <a:t>  A4</a:t>
            </a:r>
            <a:r>
              <a:rPr lang="he-IL" sz="1600" dirty="0">
                <a:latin typeface="David" panose="020E0502060401010101" pitchFamily="34" charset="-79"/>
                <a:cs typeface="David" panose="020E0502060401010101" pitchFamily="34" charset="-79"/>
              </a:rPr>
              <a:t>  </a:t>
            </a:r>
            <a:endParaRPr lang="en-US" sz="16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594619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CE4253-DB88-45B8-EB76-8CC624108259}"/>
              </a:ext>
            </a:extLst>
          </p:cNvPr>
          <p:cNvSpPr/>
          <p:nvPr/>
        </p:nvSpPr>
        <p:spPr>
          <a:xfrm>
            <a:off x="5636712" y="837622"/>
            <a:ext cx="459288" cy="517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D51E98-4433-BA56-1F3A-C583EE84DB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460" t="17567" r="20479" b="18061"/>
          <a:stretch/>
        </p:blipFill>
        <p:spPr>
          <a:xfrm>
            <a:off x="7053542" y="837622"/>
            <a:ext cx="3266635" cy="5178814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94F53017-26CF-DB32-595F-04DA4BBEA3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7426" y="5247892"/>
            <a:ext cx="3511744" cy="768544"/>
          </a:xfrm>
        </p:spPr>
        <p:txBody>
          <a:bodyPr>
            <a:normAutofit/>
          </a:bodyPr>
          <a:lstStyle/>
          <a:p>
            <a:pPr algn="r" rtl="1"/>
            <a:br>
              <a:rPr lang="he-IL" sz="1400" dirty="0"/>
            </a:br>
            <a:r>
              <a:rPr lang="he-IL" sz="1400" dirty="0">
                <a:latin typeface="David" panose="020E0502060401010101" pitchFamily="34" charset="-79"/>
                <a:cs typeface="David" panose="020E0502060401010101" pitchFamily="34" charset="-79"/>
              </a:rPr>
              <a:t>טוש פרמנננט, אציטון ומדבקות על </a:t>
            </a:r>
            <a:r>
              <a:rPr kumimoji="0" lang="he-IL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David" panose="020E0502060401010101" pitchFamily="34" charset="-79"/>
                <a:cs typeface="David" panose="020E0502060401010101" pitchFamily="34" charset="-79"/>
              </a:rPr>
              <a:t>דלת שירותים קיבוצית מטופלת, 200*60 ס"מ</a:t>
            </a:r>
            <a:endParaRPr lang="en-US" sz="1400" dirty="0">
              <a:latin typeface="David" panose="020E0502060401010101" pitchFamily="34" charset="-79"/>
              <a:cs typeface="David" panose="020E0502060401010101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683551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59CE4253-DB88-45B8-EB76-8CC624108259}"/>
              </a:ext>
            </a:extLst>
          </p:cNvPr>
          <p:cNvSpPr/>
          <p:nvPr/>
        </p:nvSpPr>
        <p:spPr>
          <a:xfrm>
            <a:off x="5636712" y="837622"/>
            <a:ext cx="459288" cy="517881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pic>
        <p:nvPicPr>
          <p:cNvPr id="4" name="Picture 3" descr="A drawing of a person's face&#10;&#10;Description automatically generated">
            <a:extLst>
              <a:ext uri="{FF2B5EF4-FFF2-40B4-BE49-F238E27FC236}">
                <a16:creationId xmlns:a16="http://schemas.microsoft.com/office/drawing/2014/main" id="{96835C84-9E61-E6B9-253B-16A80CDB74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84" t="18453" r="2431" b="16669"/>
          <a:stretch/>
        </p:blipFill>
        <p:spPr>
          <a:xfrm>
            <a:off x="883814" y="1336149"/>
            <a:ext cx="3990815" cy="4005531"/>
          </a:xfrm>
          <a:prstGeom prst="rect">
            <a:avLst/>
          </a:prstGeom>
        </p:spPr>
      </p:pic>
      <p:pic>
        <p:nvPicPr>
          <p:cNvPr id="5" name="Picture 4" descr="A drawing of a person&#10;&#10;Description automatically generated">
            <a:extLst>
              <a:ext uri="{FF2B5EF4-FFF2-40B4-BE49-F238E27FC236}">
                <a16:creationId xmlns:a16="http://schemas.microsoft.com/office/drawing/2014/main" id="{4C8FB6C6-C20D-372A-67B4-9E894343F63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36" r="17485" b="7082"/>
          <a:stretch/>
        </p:blipFill>
        <p:spPr>
          <a:xfrm>
            <a:off x="5506346" y="1143000"/>
            <a:ext cx="2257348" cy="4391828"/>
          </a:xfrm>
          <a:prstGeom prst="rect">
            <a:avLst/>
          </a:prstGeom>
        </p:spPr>
      </p:pic>
      <p:pic>
        <p:nvPicPr>
          <p:cNvPr id="9" name="Picture 8" descr="A drawing of a person on a piece of paper&#10;&#10;Description automatically generated">
            <a:extLst>
              <a:ext uri="{FF2B5EF4-FFF2-40B4-BE49-F238E27FC236}">
                <a16:creationId xmlns:a16="http://schemas.microsoft.com/office/drawing/2014/main" id="{1E06A286-3752-BF7A-B6AE-654514AF976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1" t="11397" r="14877" b="9788"/>
          <a:stretch/>
        </p:blipFill>
        <p:spPr>
          <a:xfrm>
            <a:off x="8395411" y="1219528"/>
            <a:ext cx="2786490" cy="4238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2679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94902EA5-847A-069C-24A7-A9C1E2EB76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115504" y="837621"/>
            <a:ext cx="3224238" cy="518140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C75954-A043-9AC1-E17B-0B6598AA5F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5291" y="837620"/>
            <a:ext cx="3529171" cy="5181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9290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1492</TotalTime>
  <Words>62</Words>
  <Application>Microsoft Macintosh PowerPoint</Application>
  <PresentationFormat>Widescreen</PresentationFormat>
  <Paragraphs>5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Aptos</vt:lpstr>
      <vt:lpstr>Aptos Display</vt:lpstr>
      <vt:lpstr>Arial</vt:lpstr>
      <vt:lpstr>David</vt:lpstr>
      <vt:lpstr>Office Theme</vt:lpstr>
      <vt:lpstr>מתוך תערוכת "מוזה" במכללת אורנים "לולא היו דלתות כלל"- תערוכה קבוצתית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טוש פרמנננט, אציטון ומדבקות על דלת שירותים קיבוצית מטופלת, 200*60 ס"מ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מתוך תערוכת "מוזה" במכללת אורנים "לולא היו דלתות כלל"- תערוכה קבוצתית</dc:title>
  <dc:creator>meital saadon</dc:creator>
  <cp:lastModifiedBy>Amir Lugasi</cp:lastModifiedBy>
  <cp:revision>5</cp:revision>
  <dcterms:created xsi:type="dcterms:W3CDTF">2024-04-24T07:15:27Z</dcterms:created>
  <dcterms:modified xsi:type="dcterms:W3CDTF">2024-04-25T08:54:38Z</dcterms:modified>
</cp:coreProperties>
</file>